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57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3BA388-6BEE-8058-49F1-8ADAA868F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B8D34B6-D332-7C58-D872-9B4580DC3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E168D0-E088-D13A-BE95-0918B198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522A0AA-88F6-3FB8-37EC-FA5BCA9C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5D679E-2586-EF70-096C-E72B76ED5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00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48E2C0-010C-F8D1-CD11-D7B325EA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79BFA93-5429-6008-79C6-81EEB9E18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7D5205-7E46-A71E-E3EA-BCEF08A9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5DD8F91-92F2-944A-A945-5A3F4EB6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49A44E-0D04-6F1D-8522-97C0F6C1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161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8C3371E-AAB7-3169-094F-67F689EFE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EF122CD-1CBA-8131-3CDB-FEF6FD4B6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0B7F5E-5F76-BBC2-A8B8-DE41C0CE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845F46-E5A0-659A-A2E5-ACED23AF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3BFA56E-A7CF-09EE-5195-870C0F13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71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0A6A2E-816B-96A8-73A2-0BA2A88D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6709B8-DE82-53AD-9250-A96403FF9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7FCEFE-64C9-3B10-5214-03E6627BE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B990C4C-2848-EBA5-7953-70FBB408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825813-BA2B-F654-0A41-D27F7087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02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1C44A5-10AE-6B82-CBB1-1F6BA38D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613BCA9-9A38-B1C2-1E88-C293F73C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D068DB-87E0-DDE5-7DB7-07AD17FC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042AD9-56D0-BFD5-5A85-5F603E0D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E94F94E-1EB4-3CC5-01F1-ED8AE72A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484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8F6245-9BA3-6905-94AD-E30100CE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448DF9-5FEE-9EF7-4FA9-B3041AC8F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234866E-5B36-8C22-ADAB-95F5F10C6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3F51D2-1862-399E-062A-148503C7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416CBEA-1D22-7D7B-C009-1091762A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3527A2E-A194-E999-A7AF-8080564B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7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5BC87B-6AAC-BE6C-85C2-62737E0A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18F16ED-E227-BDA3-3906-92D53A75E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610AB5E-687B-5684-D213-42A819BF4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4010449-898A-EA8B-D400-4D1A8EB7B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993E9A3-A57E-D416-6464-DDD4E4680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12BD93E-F46D-7DA3-6D2F-9CE812EF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13E1812-1CCF-8978-C02D-FAE5A7B0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AE5AB17-5286-0473-A2EE-168D9FCE9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187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8DF4A8-6E9D-A24F-0C47-9C0E26C9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5F52CA0-FE93-ABC5-4979-E5E4189A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62B9E7A-D0E8-3893-88B9-2FAEA8E9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D265F6E-97CB-FBA8-419A-6B3C3D69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48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FBE6680-706E-0035-3596-9D5F2EA8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CEF8A29-D10A-383E-DB5A-E6ED085B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EB4FD80-D51C-2F31-18B1-2AB2BF69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475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75DF16-D0C5-6057-2242-DC8F023F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1B1A3E-C2E0-02AA-1778-ED46116F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4DE2421-F9F6-CC07-D98E-5289A7437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AE8EC07-45A0-8C53-4B7D-30855B12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DE47EC7-6802-9A07-C90C-A8F7D94B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D7D294F-1E46-30D1-0096-AE125067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878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CF8142-83C9-56EF-E463-DD7C5A1F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44C4A1A-6EF8-2133-AAF8-61CDF4058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0DF49D-1F61-362E-EC5E-8B99745D4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9B9FB9D-3E67-8655-E872-D388076B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EE4944C-6990-89DE-D99E-C430D0EC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84A814F-2BAF-B09C-929B-CFFDD8B5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19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3F5E0C0-A940-B6E8-10E6-B55BB5ED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EE1E38B-E986-5881-3726-9ABE07A14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7CFB68D-5F7C-53A7-83FC-39A41A8B3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BC68A-06E5-41A6-A0C6-D84018BDC9B4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7C77B5-A892-493B-A4FC-10C030A8C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F25F5CB-E3EA-B017-9005-EC602FB82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B9A20-C294-4CE1-BFA7-E835B7DB5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0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05EEED-67E2-603B-31D9-2BA589447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883EC4E-7510-FF02-322E-B8216D67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F042F7-7B9A-F922-4157-D59E35E81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0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282453F-54F6-3AF2-167B-AE21C561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7F053AE-7D90-6A83-C420-BD32B5CFF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86DEC3-B538-7B80-23B2-3A829B0AB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3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28AB2DA-EC97-1CDD-CD34-5CDB6E024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077CFB-5CAB-426C-02BC-89FED5BE1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6943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 Koulakou</dc:creator>
  <cp:lastModifiedBy>Ελευθερία Καμπέρη</cp:lastModifiedBy>
  <cp:revision>3</cp:revision>
  <dcterms:created xsi:type="dcterms:W3CDTF">2023-06-05T06:15:51Z</dcterms:created>
  <dcterms:modified xsi:type="dcterms:W3CDTF">2023-06-06T10:51:52Z</dcterms:modified>
</cp:coreProperties>
</file>